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60" r:id="rId8"/>
    <p:sldId id="259" r:id="rId9"/>
    <p:sldId id="261" r:id="rId10"/>
    <p:sldId id="26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ACAB3-EE7D-4485-BAA8-EF26CC2C0768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D469ED06-8188-4CA2-A20D-6F0E70162432}" type="slidenum">
              <a:rPr lang="en-GB" smtClean="0"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3180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ACAB3-EE7D-4485-BAA8-EF26CC2C0768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9ED06-8188-4CA2-A20D-6F0E70162432}" type="slidenum">
              <a:rPr lang="en-GB" smtClean="0"/>
              <a:t>‹#›</a:t>
            </a:fld>
            <a:endParaRPr lang="en-GB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4781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ACAB3-EE7D-4485-BAA8-EF26CC2C0768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9ED06-8188-4CA2-A20D-6F0E70162432}" type="slidenum">
              <a:rPr lang="en-GB" smtClean="0"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4900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ACAB3-EE7D-4485-BAA8-EF26CC2C0768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9ED06-8188-4CA2-A20D-6F0E70162432}" type="slidenum">
              <a:rPr lang="en-GB" smtClean="0"/>
              <a:t>‹#›</a:t>
            </a:fld>
            <a:endParaRPr lang="en-GB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0006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ACAB3-EE7D-4485-BAA8-EF26CC2C0768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9ED06-8188-4CA2-A20D-6F0E70162432}" type="slidenum">
              <a:rPr lang="en-GB" smtClean="0"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2853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ACAB3-EE7D-4485-BAA8-EF26CC2C0768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9ED06-8188-4CA2-A20D-6F0E70162432}" type="slidenum">
              <a:rPr lang="en-GB" smtClean="0"/>
              <a:t>‹#›</a:t>
            </a:fld>
            <a:endParaRPr lang="en-GB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6666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ACAB3-EE7D-4485-BAA8-EF26CC2C0768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9ED06-8188-4CA2-A20D-6F0E70162432}" type="slidenum">
              <a:rPr lang="en-GB" smtClean="0"/>
              <a:t>‹#›</a:t>
            </a:fld>
            <a:endParaRPr lang="en-GB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4055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ACAB3-EE7D-4485-BAA8-EF26CC2C0768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9ED06-8188-4CA2-A20D-6F0E70162432}" type="slidenum">
              <a:rPr lang="en-GB" smtClean="0"/>
              <a:t>‹#›</a:t>
            </a:fld>
            <a:endParaRPr lang="en-GB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0982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ACAB3-EE7D-4485-BAA8-EF26CC2C0768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9ED06-8188-4CA2-A20D-6F0E701624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0431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ACAB3-EE7D-4485-BAA8-EF26CC2C0768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9ED06-8188-4CA2-A20D-6F0E70162432}" type="slidenum">
              <a:rPr lang="en-GB" smtClean="0"/>
              <a:t>‹#›</a:t>
            </a:fld>
            <a:endParaRPr lang="en-GB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723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A38ACAB3-EE7D-4485-BAA8-EF26CC2C0768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9ED06-8188-4CA2-A20D-6F0E70162432}" type="slidenum">
              <a:rPr lang="en-GB" smtClean="0"/>
              <a:t>‹#›</a:t>
            </a:fld>
            <a:endParaRPr lang="en-GB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8477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ACAB3-EE7D-4485-BAA8-EF26CC2C0768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D469ED06-8188-4CA2-A20D-6F0E70162432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545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xploratorium.edu/ronh/weight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C2732-B19D-4FDD-9CDC-190622F63D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1281112"/>
          </a:xfrm>
        </p:spPr>
        <p:txBody>
          <a:bodyPr/>
          <a:lstStyle/>
          <a:p>
            <a:r>
              <a:rPr lang="en-US" dirty="0">
                <a:latin typeface="Arial Black" panose="020B0A04020102020204" pitchFamily="34" charset="0"/>
              </a:rPr>
              <a:t>Weight</a:t>
            </a:r>
            <a:endParaRPr lang="en-GB" dirty="0">
              <a:latin typeface="Arial Black" panose="020B0A040201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AC6FCAD-B136-413B-BF30-D482D90B2C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0906" y="1776413"/>
            <a:ext cx="5310187" cy="3761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4166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FF1CF6-AB7C-4465-8A97-AC20315DC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8" y="233019"/>
            <a:ext cx="9603275" cy="1049235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Mathematical Definition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450D46-57DF-4E6E-BBAA-33327BA0B4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highlight>
                  <a:srgbClr val="FFFF00"/>
                </a:highlight>
              </a:rPr>
              <a:t>How hard gravity pulls down on an object.</a:t>
            </a:r>
            <a:br>
              <a:rPr lang="en-US" dirty="0"/>
            </a:br>
            <a:br>
              <a:rPr lang="en-US" dirty="0"/>
            </a:br>
            <a:endParaRPr lang="en-US" dirty="0"/>
          </a:p>
          <a:p>
            <a:r>
              <a:rPr lang="en-US" dirty="0"/>
              <a:t>The weight of an object can change.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Where do you think that your gravity might change?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key word here is </a:t>
            </a:r>
            <a:r>
              <a:rPr lang="en-US" i="1" dirty="0"/>
              <a:t>gravity</a:t>
            </a:r>
            <a:r>
              <a:rPr lang="en-US" dirty="0"/>
              <a:t>…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517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024380-A1F4-43B0-8720-9B7055654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4362" y="804519"/>
            <a:ext cx="9603275" cy="1049235"/>
          </a:xfrm>
        </p:spPr>
        <p:txBody>
          <a:bodyPr/>
          <a:lstStyle/>
          <a:p>
            <a:pPr algn="ctr"/>
            <a:r>
              <a:rPr lang="en-US" dirty="0"/>
              <a:t>In space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CE07F87-6D77-4EE6-BF47-5B54B0F40A2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00" b="7708"/>
          <a:stretch/>
        </p:blipFill>
        <p:spPr>
          <a:xfrm>
            <a:off x="3984625" y="1836020"/>
            <a:ext cx="4222750" cy="421746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83ECCC9-AA99-446E-9100-ED6C5F8956FF}"/>
              </a:ext>
            </a:extLst>
          </p:cNvPr>
          <p:cNvSpPr txBox="1"/>
          <p:nvPr/>
        </p:nvSpPr>
        <p:spPr>
          <a:xfrm>
            <a:off x="314325" y="1853754"/>
            <a:ext cx="3429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 Space, astronauts would weigh nothing because there’s no gravity pushing down on them.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But.. They’re still the same size…still the same shape…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</a:t>
            </a:r>
            <a:r>
              <a:rPr lang="en-GB" dirty="0" err="1"/>
              <a:t>hey’ve</a:t>
            </a:r>
            <a:r>
              <a:rPr lang="en-GB" dirty="0"/>
              <a:t> still eaten all the same food…</a:t>
            </a:r>
            <a:br>
              <a:rPr lang="en-GB" dirty="0"/>
            </a:br>
            <a:br>
              <a:rPr lang="en-GB" dirty="0"/>
            </a:br>
            <a:r>
              <a:rPr lang="en-GB" dirty="0"/>
              <a:t>What’s the word I’m looking for here..?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1914E57-7B12-4F0C-92A3-281B42E099EA}"/>
              </a:ext>
            </a:extLst>
          </p:cNvPr>
          <p:cNvSpPr txBox="1"/>
          <p:nvPr/>
        </p:nvSpPr>
        <p:spPr>
          <a:xfrm>
            <a:off x="8401050" y="2128837"/>
            <a:ext cx="29689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If you would like to ,  you can find out about what your weight would be in space here:</a:t>
            </a:r>
            <a:br>
              <a:rPr lang="en-US" dirty="0"/>
            </a:br>
            <a:endParaRPr lang="en-US" dirty="0"/>
          </a:p>
          <a:p>
            <a:r>
              <a:rPr lang="en-GB" dirty="0">
                <a:hlinkClick r:id="rId3"/>
              </a:rPr>
              <a:t>https://www.exploratorium.edu/ronh/weight/</a:t>
            </a:r>
            <a:br>
              <a:rPr lang="en-US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3705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BC675-F5B2-48C2-82D3-88C6EA85E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MASS! </a:t>
            </a:r>
            <a:endParaRPr lang="en-GB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314CDE4-D131-40A6-9BFB-EA5B8E2DA93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85085" y="2085975"/>
            <a:ext cx="5736261" cy="321230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25CB71E-220A-46E0-9A44-F39274441194}"/>
              </a:ext>
            </a:extLst>
          </p:cNvPr>
          <p:cNvSpPr txBox="1"/>
          <p:nvPr/>
        </p:nvSpPr>
        <p:spPr>
          <a:xfrm flipH="1">
            <a:off x="4989194" y="5530502"/>
            <a:ext cx="27546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But not this type...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4932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BDAD7F-4EF3-4F0B-BD95-8440ACE22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Mass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9CD47A-97E0-4F52-95D6-9491A78231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3450613"/>
          </a:xfrm>
        </p:spPr>
        <p:txBody>
          <a:bodyPr/>
          <a:lstStyle/>
          <a:p>
            <a:r>
              <a:rPr lang="en-US" dirty="0">
                <a:highlight>
                  <a:srgbClr val="FFFF00"/>
                </a:highlight>
              </a:rPr>
              <a:t>The mass of a body is a measure of how much matter it contains.</a:t>
            </a:r>
          </a:p>
          <a:p>
            <a:endParaRPr lang="en-US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en-US" dirty="0"/>
              <a:t>The mass of an object will never change.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 bowling ball will have the same mass on earth as in space. The weight of the bowling ball, would be different on the moon than here.</a:t>
            </a:r>
          </a:p>
          <a:p>
            <a:pPr marL="0" indent="0">
              <a:buNone/>
            </a:pPr>
            <a:r>
              <a:rPr lang="en-US" dirty="0">
                <a:highlight>
                  <a:srgbClr val="FFFF00"/>
                </a:highlight>
              </a:rPr>
              <a:t>We measure mass in Kg and G.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1023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2D7491-E1C3-45D2-87C1-C0A7229E3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Try these two challenges…</a:t>
            </a:r>
            <a:endParaRPr lang="en-GB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9AA786FC-E3DB-4C67-B2C2-29BC7DF73DA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4787" y="2082354"/>
            <a:ext cx="4038600" cy="33528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64CCB54-C581-4763-9081-25BCF7B11F43}"/>
              </a:ext>
            </a:extLst>
          </p:cNvPr>
          <p:cNvSpPr txBox="1"/>
          <p:nvPr/>
        </p:nvSpPr>
        <p:spPr>
          <a:xfrm>
            <a:off x="5957888" y="1096616"/>
            <a:ext cx="5096966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/>
              <a:t> </a:t>
            </a:r>
          </a:p>
          <a:p>
            <a:r>
              <a:rPr lang="en-US" dirty="0"/>
              <a:t> </a:t>
            </a:r>
            <a:endParaRPr lang="en-US" sz="2000" dirty="0"/>
          </a:p>
          <a:p>
            <a:r>
              <a:rPr lang="en-US" sz="2000" dirty="0"/>
              <a:t>Here are three watermelons.</a:t>
            </a:r>
          </a:p>
          <a:p>
            <a:r>
              <a:rPr lang="en-US" sz="2000" dirty="0"/>
              <a:t>The one in the front of the picture weighs 7.35kg.</a:t>
            </a:r>
          </a:p>
          <a:p>
            <a:r>
              <a:rPr lang="en-US" sz="2000" dirty="0"/>
              <a:t>The one on the left of the picture weighs 8.20kg.</a:t>
            </a:r>
          </a:p>
          <a:p>
            <a:r>
              <a:rPr lang="en-US" sz="2000" dirty="0"/>
              <a:t>The one on the right of the picture weighs 6.45kg.</a:t>
            </a:r>
          </a:p>
          <a:p>
            <a:r>
              <a:rPr lang="en-US" sz="2000" dirty="0"/>
              <a:t> </a:t>
            </a:r>
          </a:p>
          <a:p>
            <a:r>
              <a:rPr lang="en-US" sz="2000" dirty="0"/>
              <a:t> </a:t>
            </a:r>
          </a:p>
          <a:p>
            <a:r>
              <a:rPr lang="en-US" sz="2000" dirty="0"/>
              <a:t>In a melon-growing competition, a melon is awarded a point for each gram that it weighs.</a:t>
            </a:r>
          </a:p>
          <a:p>
            <a:r>
              <a:rPr lang="en-US" sz="2000" dirty="0"/>
              <a:t>How many points does each melon gain?</a:t>
            </a:r>
          </a:p>
          <a:p>
            <a:r>
              <a:rPr lang="en-US" sz="2000" dirty="0"/>
              <a:t>Can you explain how you worked this out?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35745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353EB-C32A-4DF1-BE82-FB9B7BE93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                    Pies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BBA8AF-D459-4EBE-85DA-2CEB0D300C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Granny had made pies for a bake sale. She had carefully put equal amounts of mixture in each pie tin and was now trying to find the weight of the pies.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She had a problem; she only had one 200 gram weight and one 125 gram weight.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She found that one pie balanced on the scale with both weights and a quarter of a pie.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How heavy was each pie?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4958580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C7C19AC8625D043BF8ACCDE84767D21" ma:contentTypeVersion="9" ma:contentTypeDescription="Create a new document." ma:contentTypeScope="" ma:versionID="dfa78f919dc419f61ad2a75ae16a0207">
  <xsd:schema xmlns:xsd="http://www.w3.org/2001/XMLSchema" xmlns:xs="http://www.w3.org/2001/XMLSchema" xmlns:p="http://schemas.microsoft.com/office/2006/metadata/properties" xmlns:ns3="7c2c617e-24a6-44a9-8392-f24b81679de4" targetNamespace="http://schemas.microsoft.com/office/2006/metadata/properties" ma:root="true" ma:fieldsID="71dad03902cd7a1d608ffe2f358815b2" ns3:_="">
    <xsd:import namespace="7c2c617e-24a6-44a9-8392-f24b81679de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2c617e-24a6-44a9-8392-f24b81679d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0CA5FBB-F6C9-4C1D-B6AD-5326C390B1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c2c617e-24a6-44a9-8392-f24b81679de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DB8C3ED-A437-4D0A-BCBF-17E0F6498BC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7D955EF-EB3E-4E3B-8F8F-BC11DC4FED65}">
  <ds:schemaRefs>
    <ds:schemaRef ds:uri="http://purl.org/dc/dcmitype/"/>
    <ds:schemaRef ds:uri="7c2c617e-24a6-44a9-8392-f24b81679de4"/>
    <ds:schemaRef ds:uri="http://schemas.microsoft.com/office/infopath/2007/PartnerControls"/>
    <ds:schemaRef ds:uri="http://www.w3.org/XML/1998/namespace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50</TotalTime>
  <Words>360</Words>
  <Application>Microsoft Office PowerPoint</Application>
  <PresentationFormat>Widescreen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Arial Black</vt:lpstr>
      <vt:lpstr>Gill Sans MT</vt:lpstr>
      <vt:lpstr>Gallery</vt:lpstr>
      <vt:lpstr>Weight</vt:lpstr>
      <vt:lpstr>Mathematical Definition</vt:lpstr>
      <vt:lpstr>In space</vt:lpstr>
      <vt:lpstr>MASS! </vt:lpstr>
      <vt:lpstr>Mass</vt:lpstr>
      <vt:lpstr>Try these two challenges…</vt:lpstr>
      <vt:lpstr>                                   Pies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Weight</dc:title>
  <dc:creator>Darragh Sewell</dc:creator>
  <cp:lastModifiedBy>Darragh Sewell</cp:lastModifiedBy>
  <cp:revision>6</cp:revision>
  <dcterms:created xsi:type="dcterms:W3CDTF">2020-04-23T11:21:17Z</dcterms:created>
  <dcterms:modified xsi:type="dcterms:W3CDTF">2020-04-27T11:45:17Z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0x010100FC7C19AC8625D043BF8ACCDE84767D21</vt:lpwstr>
  </property>
</Properties>
</file>